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9"/>
  </p:notesMasterIdLst>
  <p:sldIdLst>
    <p:sldId id="425" r:id="rId6"/>
    <p:sldId id="429" r:id="rId7"/>
    <p:sldId id="430" r:id="rId8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381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ker  Bexelius" userId="121ac70b-7e37-4b58-bcf4-8c087a0db320" providerId="ADAL" clId="{CA10917A-8F44-4C5B-83A3-D0F8AFD5DB1A}"/>
    <pc:docChg chg="delSld">
      <pc:chgData name="Jerker  Bexelius" userId="121ac70b-7e37-4b58-bcf4-8c087a0db320" providerId="ADAL" clId="{CA10917A-8F44-4C5B-83A3-D0F8AFD5DB1A}" dt="2023-01-23T14:09:48.544" v="0" actId="47"/>
      <pc:docMkLst>
        <pc:docMk/>
      </pc:docMkLst>
      <pc:sldChg chg="del">
        <pc:chgData name="Jerker  Bexelius" userId="121ac70b-7e37-4b58-bcf4-8c087a0db320" providerId="ADAL" clId="{CA10917A-8F44-4C5B-83A3-D0F8AFD5DB1A}" dt="2023-01-23T14:09:48.544" v="0" actId="47"/>
        <pc:sldMkLst>
          <pc:docMk/>
          <pc:sldMk cId="1728791102" sldId="431"/>
        </pc:sldMkLst>
      </pc:sldChg>
      <pc:sldChg chg="del">
        <pc:chgData name="Jerker  Bexelius" userId="121ac70b-7e37-4b58-bcf4-8c087a0db320" providerId="ADAL" clId="{CA10917A-8F44-4C5B-83A3-D0F8AFD5DB1A}" dt="2023-01-23T14:09:48.544" v="0" actId="47"/>
        <pc:sldMkLst>
          <pc:docMk/>
          <pc:sldMk cId="2502488786" sldId="432"/>
        </pc:sldMkLst>
      </pc:sldChg>
      <pc:sldChg chg="del">
        <pc:chgData name="Jerker  Bexelius" userId="121ac70b-7e37-4b58-bcf4-8c087a0db320" providerId="ADAL" clId="{CA10917A-8F44-4C5B-83A3-D0F8AFD5DB1A}" dt="2023-01-23T14:09:48.544" v="0" actId="47"/>
        <pc:sldMkLst>
          <pc:docMk/>
          <pc:sldMk cId="173432907" sldId="433"/>
        </pc:sldMkLst>
      </pc:sldChg>
      <pc:sldChg chg="del">
        <pc:chgData name="Jerker  Bexelius" userId="121ac70b-7e37-4b58-bcf4-8c087a0db320" providerId="ADAL" clId="{CA10917A-8F44-4C5B-83A3-D0F8AFD5DB1A}" dt="2023-01-23T14:09:48.544" v="0" actId="47"/>
        <pc:sldMkLst>
          <pc:docMk/>
          <pc:sldMk cId="3997419322" sldId="434"/>
        </pc:sldMkLst>
      </pc:sldChg>
      <pc:sldChg chg="del">
        <pc:chgData name="Jerker  Bexelius" userId="121ac70b-7e37-4b58-bcf4-8c087a0db320" providerId="ADAL" clId="{CA10917A-8F44-4C5B-83A3-D0F8AFD5DB1A}" dt="2023-01-23T14:09:48.544" v="0" actId="47"/>
        <pc:sldMkLst>
          <pc:docMk/>
          <pc:sldMk cId="2308796886" sldId="435"/>
        </pc:sldMkLst>
      </pc:sldChg>
      <pc:sldChg chg="del">
        <pc:chgData name="Jerker  Bexelius" userId="121ac70b-7e37-4b58-bcf4-8c087a0db320" providerId="ADAL" clId="{CA10917A-8F44-4C5B-83A3-D0F8AFD5DB1A}" dt="2023-01-23T14:09:48.544" v="0" actId="47"/>
        <pc:sldMkLst>
          <pc:docMk/>
          <pc:sldMk cId="3338812045" sldId="436"/>
        </pc:sldMkLst>
      </pc:sldChg>
      <pc:sldChg chg="del">
        <pc:chgData name="Jerker  Bexelius" userId="121ac70b-7e37-4b58-bcf4-8c087a0db320" providerId="ADAL" clId="{CA10917A-8F44-4C5B-83A3-D0F8AFD5DB1A}" dt="2023-01-23T14:09:48.544" v="0" actId="47"/>
        <pc:sldMkLst>
          <pc:docMk/>
          <pc:sldMk cId="551178242" sldId="443"/>
        </pc:sldMkLst>
      </pc:sldChg>
      <pc:sldChg chg="del">
        <pc:chgData name="Jerker  Bexelius" userId="121ac70b-7e37-4b58-bcf4-8c087a0db320" providerId="ADAL" clId="{CA10917A-8F44-4C5B-83A3-D0F8AFD5DB1A}" dt="2023-01-23T14:09:48.544" v="0" actId="47"/>
        <pc:sldMkLst>
          <pc:docMk/>
          <pc:sldMk cId="75294884" sldId="445"/>
        </pc:sldMkLst>
      </pc:sldChg>
      <pc:sldChg chg="del">
        <pc:chgData name="Jerker  Bexelius" userId="121ac70b-7e37-4b58-bcf4-8c087a0db320" providerId="ADAL" clId="{CA10917A-8F44-4C5B-83A3-D0F8AFD5DB1A}" dt="2023-01-23T14:09:48.544" v="0" actId="47"/>
        <pc:sldMkLst>
          <pc:docMk/>
          <pc:sldMk cId="410400990" sldId="446"/>
        </pc:sldMkLst>
      </pc:sldChg>
      <pc:sldChg chg="del">
        <pc:chgData name="Jerker  Bexelius" userId="121ac70b-7e37-4b58-bcf4-8c087a0db320" providerId="ADAL" clId="{CA10917A-8F44-4C5B-83A3-D0F8AFD5DB1A}" dt="2023-01-23T14:09:48.544" v="0" actId="47"/>
        <pc:sldMkLst>
          <pc:docMk/>
          <pc:sldMk cId="3580731190" sldId="447"/>
        </pc:sldMkLst>
      </pc:sldChg>
      <pc:sldChg chg="del">
        <pc:chgData name="Jerker  Bexelius" userId="121ac70b-7e37-4b58-bcf4-8c087a0db320" providerId="ADAL" clId="{CA10917A-8F44-4C5B-83A3-D0F8AFD5DB1A}" dt="2023-01-23T14:09:48.544" v="0" actId="47"/>
        <pc:sldMkLst>
          <pc:docMk/>
          <pc:sldMk cId="1822240305" sldId="448"/>
        </pc:sldMkLst>
      </pc:sldChg>
      <pc:sldChg chg="del">
        <pc:chgData name="Jerker  Bexelius" userId="121ac70b-7e37-4b58-bcf4-8c087a0db320" providerId="ADAL" clId="{CA10917A-8F44-4C5B-83A3-D0F8AFD5DB1A}" dt="2023-01-23T14:09:48.544" v="0" actId="47"/>
        <pc:sldMkLst>
          <pc:docMk/>
          <pc:sldMk cId="1484779931" sldId="449"/>
        </pc:sldMkLst>
      </pc:sldChg>
      <pc:sldChg chg="del">
        <pc:chgData name="Jerker  Bexelius" userId="121ac70b-7e37-4b58-bcf4-8c087a0db320" providerId="ADAL" clId="{CA10917A-8F44-4C5B-83A3-D0F8AFD5DB1A}" dt="2023-01-23T14:09:48.544" v="0" actId="47"/>
        <pc:sldMkLst>
          <pc:docMk/>
          <pc:sldMk cId="102824960" sldId="450"/>
        </pc:sldMkLst>
      </pc:sldChg>
      <pc:sldChg chg="del">
        <pc:chgData name="Jerker  Bexelius" userId="121ac70b-7e37-4b58-bcf4-8c087a0db320" providerId="ADAL" clId="{CA10917A-8F44-4C5B-83A3-D0F8AFD5DB1A}" dt="2023-01-23T14:09:48.544" v="0" actId="47"/>
        <pc:sldMkLst>
          <pc:docMk/>
          <pc:sldMk cId="346491509" sldId="451"/>
        </pc:sldMkLst>
      </pc:sldChg>
    </pc:docChg>
  </pc:docChgLst>
  <pc:docChgLst>
    <pc:chgData name="Jerker  Bexelius" userId="121ac70b-7e37-4b58-bcf4-8c087a0db320" providerId="ADAL" clId="{62D4C5D4-D9D5-4555-B83D-CD9D0F9D7C44}"/>
    <pc:docChg chg="undo custSel delSld modSld sldOrd">
      <pc:chgData name="Jerker  Bexelius" userId="121ac70b-7e37-4b58-bcf4-8c087a0db320" providerId="ADAL" clId="{62D4C5D4-D9D5-4555-B83D-CD9D0F9D7C44}" dt="2022-12-08T07:45:00.325" v="1207"/>
      <pc:docMkLst>
        <pc:docMk/>
      </pc:docMkLst>
      <pc:sldChg chg="addSp modSp mod modAnim">
        <pc:chgData name="Jerker  Bexelius" userId="121ac70b-7e37-4b58-bcf4-8c087a0db320" providerId="ADAL" clId="{62D4C5D4-D9D5-4555-B83D-CD9D0F9D7C44}" dt="2022-12-08T07:43:48.533" v="1202"/>
        <pc:sldMkLst>
          <pc:docMk/>
          <pc:sldMk cId="2469303426" sldId="429"/>
        </pc:sldMkLst>
        <pc:spChg chg="add mod">
          <ac:chgData name="Jerker  Bexelius" userId="121ac70b-7e37-4b58-bcf4-8c087a0db320" providerId="ADAL" clId="{62D4C5D4-D9D5-4555-B83D-CD9D0F9D7C44}" dt="2022-12-08T07:43:44.644" v="1201" actId="1076"/>
          <ac:spMkLst>
            <pc:docMk/>
            <pc:sldMk cId="2469303426" sldId="429"/>
            <ac:spMk id="3" creationId="{5F3EE0FA-7BF6-1ADE-6CCB-109A2C85DFB7}"/>
          </ac:spMkLst>
        </pc:spChg>
      </pc:sldChg>
      <pc:sldChg chg="modSp mod modAnim">
        <pc:chgData name="Jerker  Bexelius" userId="121ac70b-7e37-4b58-bcf4-8c087a0db320" providerId="ADAL" clId="{62D4C5D4-D9D5-4555-B83D-CD9D0F9D7C44}" dt="2022-12-08T07:44:21.542" v="1205"/>
        <pc:sldMkLst>
          <pc:docMk/>
          <pc:sldMk cId="2570231067" sldId="430"/>
        </pc:sldMkLst>
        <pc:spChg chg="mod">
          <ac:chgData name="Jerker  Bexelius" userId="121ac70b-7e37-4b58-bcf4-8c087a0db320" providerId="ADAL" clId="{62D4C5D4-D9D5-4555-B83D-CD9D0F9D7C44}" dt="2022-12-06T13:49:35.579" v="1139" actId="20577"/>
          <ac:spMkLst>
            <pc:docMk/>
            <pc:sldMk cId="2570231067" sldId="430"/>
            <ac:spMk id="3" creationId="{45F94C76-FFF5-41B9-AD9F-35940FA810BD}"/>
          </ac:spMkLst>
        </pc:spChg>
      </pc:sldChg>
      <pc:sldChg chg="modSp mod modAnim">
        <pc:chgData name="Jerker  Bexelius" userId="121ac70b-7e37-4b58-bcf4-8c087a0db320" providerId="ADAL" clId="{62D4C5D4-D9D5-4555-B83D-CD9D0F9D7C44}" dt="2022-12-08T07:45:00.325" v="1207"/>
        <pc:sldMkLst>
          <pc:docMk/>
          <pc:sldMk cId="1728791102" sldId="431"/>
        </pc:sldMkLst>
        <pc:spChg chg="mod">
          <ac:chgData name="Jerker  Bexelius" userId="121ac70b-7e37-4b58-bcf4-8c087a0db320" providerId="ADAL" clId="{62D4C5D4-D9D5-4555-B83D-CD9D0F9D7C44}" dt="2022-12-06T13:53:13.019" v="1194" actId="255"/>
          <ac:spMkLst>
            <pc:docMk/>
            <pc:sldMk cId="1728791102" sldId="431"/>
            <ac:spMk id="3" creationId="{45F94C76-FFF5-41B9-AD9F-35940FA810BD}"/>
          </ac:spMkLst>
        </pc:spChg>
      </pc:sldChg>
      <pc:sldChg chg="addSp modSp mod modAnim">
        <pc:chgData name="Jerker  Bexelius" userId="121ac70b-7e37-4b58-bcf4-8c087a0db320" providerId="ADAL" clId="{62D4C5D4-D9D5-4555-B83D-CD9D0F9D7C44}" dt="2022-12-06T13:08:31.139" v="722" actId="255"/>
        <pc:sldMkLst>
          <pc:docMk/>
          <pc:sldMk cId="2502488786" sldId="432"/>
        </pc:sldMkLst>
        <pc:spChg chg="mod">
          <ac:chgData name="Jerker  Bexelius" userId="121ac70b-7e37-4b58-bcf4-8c087a0db320" providerId="ADAL" clId="{62D4C5D4-D9D5-4555-B83D-CD9D0F9D7C44}" dt="2022-12-06T13:08:06.448" v="718" actId="255"/>
          <ac:spMkLst>
            <pc:docMk/>
            <pc:sldMk cId="2502488786" sldId="432"/>
            <ac:spMk id="3" creationId="{45F94C76-FFF5-41B9-AD9F-35940FA810BD}"/>
          </ac:spMkLst>
        </pc:spChg>
        <pc:spChg chg="add mod">
          <ac:chgData name="Jerker  Bexelius" userId="121ac70b-7e37-4b58-bcf4-8c087a0db320" providerId="ADAL" clId="{62D4C5D4-D9D5-4555-B83D-CD9D0F9D7C44}" dt="2022-12-06T13:08:18.077" v="720" actId="255"/>
          <ac:spMkLst>
            <pc:docMk/>
            <pc:sldMk cId="2502488786" sldId="432"/>
            <ac:spMk id="4" creationId="{8A128B01-89B1-8116-22D2-6865A721FB9F}"/>
          </ac:spMkLst>
        </pc:spChg>
        <pc:spChg chg="add mod">
          <ac:chgData name="Jerker  Bexelius" userId="121ac70b-7e37-4b58-bcf4-8c087a0db320" providerId="ADAL" clId="{62D4C5D4-D9D5-4555-B83D-CD9D0F9D7C44}" dt="2022-12-06T13:08:31.139" v="722" actId="255"/>
          <ac:spMkLst>
            <pc:docMk/>
            <pc:sldMk cId="2502488786" sldId="432"/>
            <ac:spMk id="5" creationId="{B7F6A007-6612-D622-B0B5-340CE12AA24A}"/>
          </ac:spMkLst>
        </pc:spChg>
      </pc:sldChg>
      <pc:sldChg chg="modSp mod ord modAnim">
        <pc:chgData name="Jerker  Bexelius" userId="121ac70b-7e37-4b58-bcf4-8c087a0db320" providerId="ADAL" clId="{62D4C5D4-D9D5-4555-B83D-CD9D0F9D7C44}" dt="2022-12-08T07:44:09.165" v="1203"/>
        <pc:sldMkLst>
          <pc:docMk/>
          <pc:sldMk cId="173432907" sldId="433"/>
        </pc:sldMkLst>
        <pc:spChg chg="mod">
          <ac:chgData name="Jerker  Bexelius" userId="121ac70b-7e37-4b58-bcf4-8c087a0db320" providerId="ADAL" clId="{62D4C5D4-D9D5-4555-B83D-CD9D0F9D7C44}" dt="2022-12-06T13:01:13.253" v="606"/>
          <ac:spMkLst>
            <pc:docMk/>
            <pc:sldMk cId="173432907" sldId="433"/>
            <ac:spMk id="3" creationId="{45F94C76-FFF5-41B9-AD9F-35940FA810BD}"/>
          </ac:spMkLst>
        </pc:spChg>
      </pc:sldChg>
      <pc:sldChg chg="addSp delSp modSp mod modAnim">
        <pc:chgData name="Jerker  Bexelius" userId="121ac70b-7e37-4b58-bcf4-8c087a0db320" providerId="ADAL" clId="{62D4C5D4-D9D5-4555-B83D-CD9D0F9D7C44}" dt="2022-12-08T07:44:13.550" v="1204"/>
        <pc:sldMkLst>
          <pc:docMk/>
          <pc:sldMk cId="3997419322" sldId="434"/>
        </pc:sldMkLst>
        <pc:spChg chg="mod">
          <ac:chgData name="Jerker  Bexelius" userId="121ac70b-7e37-4b58-bcf4-8c087a0db320" providerId="ADAL" clId="{62D4C5D4-D9D5-4555-B83D-CD9D0F9D7C44}" dt="2022-12-06T12:53:50.700" v="589" actId="122"/>
          <ac:spMkLst>
            <pc:docMk/>
            <pc:sldMk cId="3997419322" sldId="434"/>
            <ac:spMk id="3" creationId="{45F94C76-FFF5-41B9-AD9F-35940FA810BD}"/>
          </ac:spMkLst>
        </pc:spChg>
        <pc:spChg chg="add del mod">
          <ac:chgData name="Jerker  Bexelius" userId="121ac70b-7e37-4b58-bcf4-8c087a0db320" providerId="ADAL" clId="{62D4C5D4-D9D5-4555-B83D-CD9D0F9D7C44}" dt="2022-12-06T12:51:31.295" v="587" actId="478"/>
          <ac:spMkLst>
            <pc:docMk/>
            <pc:sldMk cId="3997419322" sldId="434"/>
            <ac:spMk id="4" creationId="{11BAA8E0-5D05-05F9-5F63-3E7B66D7DAE3}"/>
          </ac:spMkLst>
        </pc:spChg>
      </pc:sldChg>
      <pc:sldChg chg="addSp delSp modSp mod modAnim">
        <pc:chgData name="Jerker  Bexelius" userId="121ac70b-7e37-4b58-bcf4-8c087a0db320" providerId="ADAL" clId="{62D4C5D4-D9D5-4555-B83D-CD9D0F9D7C44}" dt="2022-12-06T12:32:03.310" v="328" actId="255"/>
        <pc:sldMkLst>
          <pc:docMk/>
          <pc:sldMk cId="2308796886" sldId="435"/>
        </pc:sldMkLst>
        <pc:spChg chg="mod">
          <ac:chgData name="Jerker  Bexelius" userId="121ac70b-7e37-4b58-bcf4-8c087a0db320" providerId="ADAL" clId="{62D4C5D4-D9D5-4555-B83D-CD9D0F9D7C44}" dt="2022-12-06T12:32:03.310" v="328" actId="255"/>
          <ac:spMkLst>
            <pc:docMk/>
            <pc:sldMk cId="2308796886" sldId="435"/>
            <ac:spMk id="3" creationId="{45F94C76-FFF5-41B9-AD9F-35940FA810BD}"/>
          </ac:spMkLst>
        </pc:spChg>
        <pc:spChg chg="add mod">
          <ac:chgData name="Jerker  Bexelius" userId="121ac70b-7e37-4b58-bcf4-8c087a0db320" providerId="ADAL" clId="{62D4C5D4-D9D5-4555-B83D-CD9D0F9D7C44}" dt="2022-12-06T12:21:29.665" v="11" actId="571"/>
          <ac:spMkLst>
            <pc:docMk/>
            <pc:sldMk cId="2308796886" sldId="435"/>
            <ac:spMk id="4" creationId="{932A0F6B-28A4-0752-F402-6B7F2514194D}"/>
          </ac:spMkLst>
        </pc:spChg>
        <pc:spChg chg="add mod">
          <ac:chgData name="Jerker  Bexelius" userId="121ac70b-7e37-4b58-bcf4-8c087a0db320" providerId="ADAL" clId="{62D4C5D4-D9D5-4555-B83D-CD9D0F9D7C44}" dt="2022-12-06T12:31:18.244" v="320" actId="14100"/>
          <ac:spMkLst>
            <pc:docMk/>
            <pc:sldMk cId="2308796886" sldId="435"/>
            <ac:spMk id="8" creationId="{F797B475-46E6-3350-138C-CFBEBF1C8136}"/>
          </ac:spMkLst>
        </pc:spChg>
        <pc:spChg chg="add mod">
          <ac:chgData name="Jerker  Bexelius" userId="121ac70b-7e37-4b58-bcf4-8c087a0db320" providerId="ADAL" clId="{62D4C5D4-D9D5-4555-B83D-CD9D0F9D7C44}" dt="2022-12-06T12:31:29.200" v="321" actId="255"/>
          <ac:spMkLst>
            <pc:docMk/>
            <pc:sldMk cId="2308796886" sldId="435"/>
            <ac:spMk id="9" creationId="{9495FD23-45B3-8AD2-BDBA-30C8AF35D9BE}"/>
          </ac:spMkLst>
        </pc:spChg>
        <pc:picChg chg="add del">
          <ac:chgData name="Jerker  Bexelius" userId="121ac70b-7e37-4b58-bcf4-8c087a0db320" providerId="ADAL" clId="{62D4C5D4-D9D5-4555-B83D-CD9D0F9D7C44}" dt="2022-12-06T12:21:28.207" v="10"/>
          <ac:picMkLst>
            <pc:docMk/>
            <pc:sldMk cId="2308796886" sldId="435"/>
            <ac:picMk id="5" creationId="{CD3C735E-1E14-DBA8-2900-99F0EFA4237C}"/>
          </ac:picMkLst>
        </pc:picChg>
        <pc:picChg chg="add del mod">
          <ac:chgData name="Jerker  Bexelius" userId="121ac70b-7e37-4b58-bcf4-8c087a0db320" providerId="ADAL" clId="{62D4C5D4-D9D5-4555-B83D-CD9D0F9D7C44}" dt="2022-12-06T12:21:27.500" v="9"/>
          <ac:picMkLst>
            <pc:docMk/>
            <pc:sldMk cId="2308796886" sldId="435"/>
            <ac:picMk id="7" creationId="{2D567C47-2376-10CC-FBF8-ED9F6DCAEEF2}"/>
          </ac:picMkLst>
        </pc:picChg>
      </pc:sldChg>
      <pc:sldChg chg="delSp modSp mod delAnim">
        <pc:chgData name="Jerker  Bexelius" userId="121ac70b-7e37-4b58-bcf4-8c087a0db320" providerId="ADAL" clId="{62D4C5D4-D9D5-4555-B83D-CD9D0F9D7C44}" dt="2022-12-06T12:37:32.816" v="536" actId="1076"/>
        <pc:sldMkLst>
          <pc:docMk/>
          <pc:sldMk cId="3338812045" sldId="436"/>
        </pc:sldMkLst>
        <pc:spChg chg="mod">
          <ac:chgData name="Jerker  Bexelius" userId="121ac70b-7e37-4b58-bcf4-8c087a0db320" providerId="ADAL" clId="{62D4C5D4-D9D5-4555-B83D-CD9D0F9D7C44}" dt="2022-12-06T12:37:32.816" v="536" actId="1076"/>
          <ac:spMkLst>
            <pc:docMk/>
            <pc:sldMk cId="3338812045" sldId="436"/>
            <ac:spMk id="3" creationId="{45F94C76-FFF5-41B9-AD9F-35940FA810BD}"/>
          </ac:spMkLst>
        </pc:spChg>
        <pc:spChg chg="mod">
          <ac:chgData name="Jerker  Bexelius" userId="121ac70b-7e37-4b58-bcf4-8c087a0db320" providerId="ADAL" clId="{62D4C5D4-D9D5-4555-B83D-CD9D0F9D7C44}" dt="2022-12-06T12:37:28.432" v="535" actId="1076"/>
          <ac:spMkLst>
            <pc:docMk/>
            <pc:sldMk cId="3338812045" sldId="436"/>
            <ac:spMk id="8" creationId="{F797B475-46E6-3350-138C-CFBEBF1C8136}"/>
          </ac:spMkLst>
        </pc:spChg>
        <pc:spChg chg="del">
          <ac:chgData name="Jerker  Bexelius" userId="121ac70b-7e37-4b58-bcf4-8c087a0db320" providerId="ADAL" clId="{62D4C5D4-D9D5-4555-B83D-CD9D0F9D7C44}" dt="2022-12-06T12:37:21.652" v="534" actId="478"/>
          <ac:spMkLst>
            <pc:docMk/>
            <pc:sldMk cId="3338812045" sldId="436"/>
            <ac:spMk id="9" creationId="{9495FD23-45B3-8AD2-BDBA-30C8AF35D9BE}"/>
          </ac:spMkLst>
        </pc:spChg>
      </pc:sldChg>
      <pc:sldChg chg="del">
        <pc:chgData name="Jerker  Bexelius" userId="121ac70b-7e37-4b58-bcf4-8c087a0db320" providerId="ADAL" clId="{62D4C5D4-D9D5-4555-B83D-CD9D0F9D7C44}" dt="2022-12-06T13:52:02.666" v="1156" actId="47"/>
        <pc:sldMkLst>
          <pc:docMk/>
          <pc:sldMk cId="3740830212" sldId="437"/>
        </pc:sldMkLst>
      </pc:sldChg>
      <pc:sldChg chg="del">
        <pc:chgData name="Jerker  Bexelius" userId="121ac70b-7e37-4b58-bcf4-8c087a0db320" providerId="ADAL" clId="{62D4C5D4-D9D5-4555-B83D-CD9D0F9D7C44}" dt="2022-12-06T13:52:02.666" v="1156" actId="47"/>
        <pc:sldMkLst>
          <pc:docMk/>
          <pc:sldMk cId="371566353" sldId="438"/>
        </pc:sldMkLst>
      </pc:sldChg>
      <pc:sldChg chg="del">
        <pc:chgData name="Jerker  Bexelius" userId="121ac70b-7e37-4b58-bcf4-8c087a0db320" providerId="ADAL" clId="{62D4C5D4-D9D5-4555-B83D-CD9D0F9D7C44}" dt="2022-12-06T13:51:58.857" v="1155" actId="47"/>
        <pc:sldMkLst>
          <pc:docMk/>
          <pc:sldMk cId="2163476750" sldId="439"/>
        </pc:sldMkLst>
      </pc:sldChg>
      <pc:sldChg chg="del">
        <pc:chgData name="Jerker  Bexelius" userId="121ac70b-7e37-4b58-bcf4-8c087a0db320" providerId="ADAL" clId="{62D4C5D4-D9D5-4555-B83D-CD9D0F9D7C44}" dt="2022-12-06T13:51:58.857" v="1155" actId="47"/>
        <pc:sldMkLst>
          <pc:docMk/>
          <pc:sldMk cId="3764864123" sldId="440"/>
        </pc:sldMkLst>
      </pc:sldChg>
      <pc:sldChg chg="del">
        <pc:chgData name="Jerker  Bexelius" userId="121ac70b-7e37-4b58-bcf4-8c087a0db320" providerId="ADAL" clId="{62D4C5D4-D9D5-4555-B83D-CD9D0F9D7C44}" dt="2022-12-06T13:51:58.857" v="1155" actId="47"/>
        <pc:sldMkLst>
          <pc:docMk/>
          <pc:sldMk cId="3704105509" sldId="441"/>
        </pc:sldMkLst>
      </pc:sldChg>
      <pc:sldChg chg="del">
        <pc:chgData name="Jerker  Bexelius" userId="121ac70b-7e37-4b58-bcf4-8c087a0db320" providerId="ADAL" clId="{62D4C5D4-D9D5-4555-B83D-CD9D0F9D7C44}" dt="2022-12-06T13:51:58.857" v="1155" actId="47"/>
        <pc:sldMkLst>
          <pc:docMk/>
          <pc:sldMk cId="1771421542" sldId="442"/>
        </pc:sldMkLst>
      </pc:sldChg>
      <pc:sldChg chg="addSp modSp mod modAnim">
        <pc:chgData name="Jerker  Bexelius" userId="121ac70b-7e37-4b58-bcf4-8c087a0db320" providerId="ADAL" clId="{62D4C5D4-D9D5-4555-B83D-CD9D0F9D7C44}" dt="2022-12-06T13:51:41.871" v="1154" actId="20577"/>
        <pc:sldMkLst>
          <pc:docMk/>
          <pc:sldMk cId="551178242" sldId="443"/>
        </pc:sldMkLst>
        <pc:spChg chg="mod">
          <ac:chgData name="Jerker  Bexelius" userId="121ac70b-7e37-4b58-bcf4-8c087a0db320" providerId="ADAL" clId="{62D4C5D4-D9D5-4555-B83D-CD9D0F9D7C44}" dt="2022-12-06T13:11:27.994" v="850" actId="20577"/>
          <ac:spMkLst>
            <pc:docMk/>
            <pc:sldMk cId="551178242" sldId="443"/>
            <ac:spMk id="3" creationId="{45F94C76-FFF5-41B9-AD9F-35940FA810BD}"/>
          </ac:spMkLst>
        </pc:spChg>
        <pc:spChg chg="add mod">
          <ac:chgData name="Jerker  Bexelius" userId="121ac70b-7e37-4b58-bcf4-8c087a0db320" providerId="ADAL" clId="{62D4C5D4-D9D5-4555-B83D-CD9D0F9D7C44}" dt="2022-12-06T13:51:41.871" v="1154" actId="20577"/>
          <ac:spMkLst>
            <pc:docMk/>
            <pc:sldMk cId="551178242" sldId="443"/>
            <ac:spMk id="4" creationId="{0A4D9EEC-DEEC-7B17-5431-917F110103BC}"/>
          </ac:spMkLst>
        </pc:spChg>
      </pc:sldChg>
      <pc:sldChg chg="del">
        <pc:chgData name="Jerker  Bexelius" userId="121ac70b-7e37-4b58-bcf4-8c087a0db320" providerId="ADAL" clId="{62D4C5D4-D9D5-4555-B83D-CD9D0F9D7C44}" dt="2022-12-08T07:44:41.234" v="1206" actId="47"/>
        <pc:sldMkLst>
          <pc:docMk/>
          <pc:sldMk cId="2294073615" sldId="444"/>
        </pc:sldMkLst>
      </pc:sldChg>
      <pc:sldChg chg="modSp mod">
        <pc:chgData name="Jerker  Bexelius" userId="121ac70b-7e37-4b58-bcf4-8c087a0db320" providerId="ADAL" clId="{62D4C5D4-D9D5-4555-B83D-CD9D0F9D7C44}" dt="2022-12-06T13:20:34.169" v="1135" actId="20577"/>
        <pc:sldMkLst>
          <pc:docMk/>
          <pc:sldMk cId="75294884" sldId="445"/>
        </pc:sldMkLst>
        <pc:spChg chg="mod">
          <ac:chgData name="Jerker  Bexelius" userId="121ac70b-7e37-4b58-bcf4-8c087a0db320" providerId="ADAL" clId="{62D4C5D4-D9D5-4555-B83D-CD9D0F9D7C44}" dt="2022-12-06T13:19:55.249" v="1129" actId="20577"/>
          <ac:spMkLst>
            <pc:docMk/>
            <pc:sldMk cId="75294884" sldId="445"/>
            <ac:spMk id="3" creationId="{45F94C76-FFF5-41B9-AD9F-35940FA810BD}"/>
          </ac:spMkLst>
        </pc:spChg>
        <pc:spChg chg="mod">
          <ac:chgData name="Jerker  Bexelius" userId="121ac70b-7e37-4b58-bcf4-8c087a0db320" providerId="ADAL" clId="{62D4C5D4-D9D5-4555-B83D-CD9D0F9D7C44}" dt="2022-12-06T13:20:34.169" v="1135" actId="20577"/>
          <ac:spMkLst>
            <pc:docMk/>
            <pc:sldMk cId="75294884" sldId="445"/>
            <ac:spMk id="4" creationId="{0A4D9EEC-DEEC-7B17-5431-917F110103BC}"/>
          </ac:spMkLst>
        </pc:spChg>
      </pc:sldChg>
      <pc:sldChg chg="modSp mod">
        <pc:chgData name="Jerker  Bexelius" userId="121ac70b-7e37-4b58-bcf4-8c087a0db320" providerId="ADAL" clId="{62D4C5D4-D9D5-4555-B83D-CD9D0F9D7C44}" dt="2022-12-06T13:19:25.411" v="1076" actId="20577"/>
        <pc:sldMkLst>
          <pc:docMk/>
          <pc:sldMk cId="410400990" sldId="446"/>
        </pc:sldMkLst>
        <pc:spChg chg="mod">
          <ac:chgData name="Jerker  Bexelius" userId="121ac70b-7e37-4b58-bcf4-8c087a0db320" providerId="ADAL" clId="{62D4C5D4-D9D5-4555-B83D-CD9D0F9D7C44}" dt="2022-12-06T13:18:48.203" v="1070" actId="20577"/>
          <ac:spMkLst>
            <pc:docMk/>
            <pc:sldMk cId="410400990" sldId="446"/>
            <ac:spMk id="3" creationId="{45F94C76-FFF5-41B9-AD9F-35940FA810BD}"/>
          </ac:spMkLst>
        </pc:spChg>
        <pc:spChg chg="mod">
          <ac:chgData name="Jerker  Bexelius" userId="121ac70b-7e37-4b58-bcf4-8c087a0db320" providerId="ADAL" clId="{62D4C5D4-D9D5-4555-B83D-CD9D0F9D7C44}" dt="2022-12-06T13:19:25.411" v="1076" actId="20577"/>
          <ac:spMkLst>
            <pc:docMk/>
            <pc:sldMk cId="410400990" sldId="446"/>
            <ac:spMk id="4" creationId="{0A4D9EEC-DEEC-7B17-5431-917F110103BC}"/>
          </ac:spMkLst>
        </pc:spChg>
      </pc:sldChg>
      <pc:sldChg chg="modSp mod">
        <pc:chgData name="Jerker  Bexelius" userId="121ac70b-7e37-4b58-bcf4-8c087a0db320" providerId="ADAL" clId="{62D4C5D4-D9D5-4555-B83D-CD9D0F9D7C44}" dt="2022-12-06T13:18:20.536" v="1048" actId="6549"/>
        <pc:sldMkLst>
          <pc:docMk/>
          <pc:sldMk cId="3580731190" sldId="447"/>
        </pc:sldMkLst>
        <pc:spChg chg="mod">
          <ac:chgData name="Jerker  Bexelius" userId="121ac70b-7e37-4b58-bcf4-8c087a0db320" providerId="ADAL" clId="{62D4C5D4-D9D5-4555-B83D-CD9D0F9D7C44}" dt="2022-12-06T13:17:31.246" v="1042" actId="20577"/>
          <ac:spMkLst>
            <pc:docMk/>
            <pc:sldMk cId="3580731190" sldId="447"/>
            <ac:spMk id="3" creationId="{45F94C76-FFF5-41B9-AD9F-35940FA810BD}"/>
          </ac:spMkLst>
        </pc:spChg>
        <pc:spChg chg="mod">
          <ac:chgData name="Jerker  Bexelius" userId="121ac70b-7e37-4b58-bcf4-8c087a0db320" providerId="ADAL" clId="{62D4C5D4-D9D5-4555-B83D-CD9D0F9D7C44}" dt="2022-12-06T13:18:20.536" v="1048" actId="6549"/>
          <ac:spMkLst>
            <pc:docMk/>
            <pc:sldMk cId="3580731190" sldId="447"/>
            <ac:spMk id="4" creationId="{0A4D9EEC-DEEC-7B17-5431-917F110103BC}"/>
          </ac:spMkLst>
        </pc:spChg>
      </pc:sldChg>
      <pc:sldChg chg="modSp mod">
        <pc:chgData name="Jerker  Bexelius" userId="121ac70b-7e37-4b58-bcf4-8c087a0db320" providerId="ADAL" clId="{62D4C5D4-D9D5-4555-B83D-CD9D0F9D7C44}" dt="2022-12-06T13:17:09.893" v="1020" actId="20577"/>
        <pc:sldMkLst>
          <pc:docMk/>
          <pc:sldMk cId="1822240305" sldId="448"/>
        </pc:sldMkLst>
        <pc:spChg chg="mod">
          <ac:chgData name="Jerker  Bexelius" userId="121ac70b-7e37-4b58-bcf4-8c087a0db320" providerId="ADAL" clId="{62D4C5D4-D9D5-4555-B83D-CD9D0F9D7C44}" dt="2022-12-06T13:16:36.149" v="1015" actId="20577"/>
          <ac:spMkLst>
            <pc:docMk/>
            <pc:sldMk cId="1822240305" sldId="448"/>
            <ac:spMk id="3" creationId="{45F94C76-FFF5-41B9-AD9F-35940FA810BD}"/>
          </ac:spMkLst>
        </pc:spChg>
        <pc:spChg chg="mod">
          <ac:chgData name="Jerker  Bexelius" userId="121ac70b-7e37-4b58-bcf4-8c087a0db320" providerId="ADAL" clId="{62D4C5D4-D9D5-4555-B83D-CD9D0F9D7C44}" dt="2022-12-06T13:17:09.893" v="1020" actId="20577"/>
          <ac:spMkLst>
            <pc:docMk/>
            <pc:sldMk cId="1822240305" sldId="448"/>
            <ac:spMk id="4" creationId="{0A4D9EEC-DEEC-7B17-5431-917F110103BC}"/>
          </ac:spMkLst>
        </pc:spChg>
      </pc:sldChg>
      <pc:sldChg chg="modSp mod">
        <pc:chgData name="Jerker  Bexelius" userId="121ac70b-7e37-4b58-bcf4-8c087a0db320" providerId="ADAL" clId="{62D4C5D4-D9D5-4555-B83D-CD9D0F9D7C44}" dt="2022-12-06T13:15:46.428" v="981" actId="20577"/>
        <pc:sldMkLst>
          <pc:docMk/>
          <pc:sldMk cId="1484779931" sldId="449"/>
        </pc:sldMkLst>
        <pc:spChg chg="mod">
          <ac:chgData name="Jerker  Bexelius" userId="121ac70b-7e37-4b58-bcf4-8c087a0db320" providerId="ADAL" clId="{62D4C5D4-D9D5-4555-B83D-CD9D0F9D7C44}" dt="2022-12-06T13:14:48.365" v="968" actId="14100"/>
          <ac:spMkLst>
            <pc:docMk/>
            <pc:sldMk cId="1484779931" sldId="449"/>
            <ac:spMk id="3" creationId="{45F94C76-FFF5-41B9-AD9F-35940FA810BD}"/>
          </ac:spMkLst>
        </pc:spChg>
        <pc:spChg chg="mod">
          <ac:chgData name="Jerker  Bexelius" userId="121ac70b-7e37-4b58-bcf4-8c087a0db320" providerId="ADAL" clId="{62D4C5D4-D9D5-4555-B83D-CD9D0F9D7C44}" dt="2022-12-06T13:15:46.428" v="981" actId="20577"/>
          <ac:spMkLst>
            <pc:docMk/>
            <pc:sldMk cId="1484779931" sldId="449"/>
            <ac:spMk id="4" creationId="{0A4D9EEC-DEEC-7B17-5431-917F110103BC}"/>
          </ac:spMkLst>
        </pc:spChg>
      </pc:sldChg>
      <pc:sldChg chg="modSp mod">
        <pc:chgData name="Jerker  Bexelius" userId="121ac70b-7e37-4b58-bcf4-8c087a0db320" providerId="ADAL" clId="{62D4C5D4-D9D5-4555-B83D-CD9D0F9D7C44}" dt="2022-12-06T13:13:41.517" v="908" actId="20577"/>
        <pc:sldMkLst>
          <pc:docMk/>
          <pc:sldMk cId="102824960" sldId="450"/>
        </pc:sldMkLst>
        <pc:spChg chg="mod">
          <ac:chgData name="Jerker  Bexelius" userId="121ac70b-7e37-4b58-bcf4-8c087a0db320" providerId="ADAL" clId="{62D4C5D4-D9D5-4555-B83D-CD9D0F9D7C44}" dt="2022-12-06T13:13:06.749" v="901" actId="20577"/>
          <ac:spMkLst>
            <pc:docMk/>
            <pc:sldMk cId="102824960" sldId="450"/>
            <ac:spMk id="3" creationId="{45F94C76-FFF5-41B9-AD9F-35940FA810BD}"/>
          </ac:spMkLst>
        </pc:spChg>
        <pc:spChg chg="mod">
          <ac:chgData name="Jerker  Bexelius" userId="121ac70b-7e37-4b58-bcf4-8c087a0db320" providerId="ADAL" clId="{62D4C5D4-D9D5-4555-B83D-CD9D0F9D7C44}" dt="2022-12-06T13:13:41.517" v="908" actId="20577"/>
          <ac:spMkLst>
            <pc:docMk/>
            <pc:sldMk cId="102824960" sldId="450"/>
            <ac:spMk id="4" creationId="{0A4D9EEC-DEEC-7B17-5431-917F110103BC}"/>
          </ac:spMkLst>
        </pc:spChg>
      </pc:sldChg>
      <pc:sldChg chg="modSp mod">
        <pc:chgData name="Jerker  Bexelius" userId="121ac70b-7e37-4b58-bcf4-8c087a0db320" providerId="ADAL" clId="{62D4C5D4-D9D5-4555-B83D-CD9D0F9D7C44}" dt="2022-12-06T13:50:45.333" v="1150" actId="27636"/>
        <pc:sldMkLst>
          <pc:docMk/>
          <pc:sldMk cId="346491509" sldId="451"/>
        </pc:sldMkLst>
        <pc:spChg chg="mod">
          <ac:chgData name="Jerker  Bexelius" userId="121ac70b-7e37-4b58-bcf4-8c087a0db320" providerId="ADAL" clId="{62D4C5D4-D9D5-4555-B83D-CD9D0F9D7C44}" dt="2022-12-06T13:49:58.864" v="1148" actId="20577"/>
          <ac:spMkLst>
            <pc:docMk/>
            <pc:sldMk cId="346491509" sldId="451"/>
            <ac:spMk id="3" creationId="{45F94C76-FFF5-41B9-AD9F-35940FA810BD}"/>
          </ac:spMkLst>
        </pc:spChg>
        <pc:spChg chg="mod">
          <ac:chgData name="Jerker  Bexelius" userId="121ac70b-7e37-4b58-bcf4-8c087a0db320" providerId="ADAL" clId="{62D4C5D4-D9D5-4555-B83D-CD9D0F9D7C44}" dt="2022-12-06T13:50:45.333" v="1150" actId="27636"/>
          <ac:spMkLst>
            <pc:docMk/>
            <pc:sldMk cId="346491509" sldId="451"/>
            <ac:spMk id="4" creationId="{0A4D9EEC-DEEC-7B17-5431-917F110103B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BF937-E83E-4D56-961B-2BF4881A779C}" type="datetimeFigureOut">
              <a:rPr lang="sv-SE" smtClean="0"/>
              <a:t>2023-01-23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AC5090-C67F-45B3-9AE6-310842FFCA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869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MINA perspektiv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6E6FE8-6675-4FC0-8A10-7D80696400E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942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392734-1E08-4440-8F9B-3205D1BB4E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A778CF3-2D15-4A99-AEE9-CF159CA127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A8CC68-1C61-4F05-A099-7147A3658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D2DE0-723E-4AA9-A4DD-BF4A3E5EA5A0}" type="datetime1">
              <a:rPr lang="sv-SE" smtClean="0"/>
              <a:t>2023-01-23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6B58DE-9DD5-43E9-BEAE-DBBD4F492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www.gaaltije.se/med-samiska-perspektiv-regional-utveckling-i-jamtland-harjedalen/</a:t>
            </a: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5FDD0BB-A382-4C35-9F73-62F8D4444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3380-DA4B-4C36-91BA-39272B82F0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0389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1F0B70-DF77-4DEF-AE6F-9C431AA6E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DA4746C-C0CD-4085-8D0C-365D4544E1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D527D5F-3D5B-4ECE-BD58-ED1551A44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F70-820C-416E-AE15-27CF59853662}" type="datetime1">
              <a:rPr lang="sv-SE" smtClean="0"/>
              <a:t>2023-01-23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36C4C5-7264-4F09-AEA5-2BC1096EC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www.gaaltije.se/med-samiska-perspektiv-regional-utveckling-i-jamtland-harjedalen/</a:t>
            </a: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BA9A696-4F88-4935-BDC6-9DABD0735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3380-DA4B-4C36-91BA-39272B82F0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4895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50CB720-1235-4834-B025-C25CAB0CC0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A1B977A-897D-409F-AB54-8514F46895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7639AC-C912-44F4-A705-33646DF96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C637-DE2F-4692-B2C6-01C7E646FB31}" type="datetime1">
              <a:rPr lang="sv-SE" smtClean="0"/>
              <a:t>2023-01-23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27CCB8A-C621-4561-8A01-C61F1544B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www.gaaltije.se/med-samiska-perspektiv-regional-utveckling-i-jamtland-harjedalen/</a:t>
            </a: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4E573AE-5C94-4312-8E99-BCF7A2F88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3380-DA4B-4C36-91BA-39272B82F0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1783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E06BE3-A3A4-4060-8732-DD5435D8D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B0EE3EC-8A10-49AD-AC83-17B8D11478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06BF36-34A9-409E-9ECC-F69CB8153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784CB-99F1-4E48-B6C6-DF12A22378BF}" type="datetime1">
              <a:rPr lang="sv-SE" smtClean="0"/>
              <a:t>2023-01-23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7AD9325-B295-4A42-A9B8-0A0B1FD59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www.gaaltije.se/med-samiska-perspektiv-regional-utveckling-i-jamtland-harjedalen/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9D152E3-A33A-4328-B01A-6810B0F72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D19-CE96-42FF-871B-C5776ECABA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1044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B6CDBC-E030-42C3-81CE-ED03B139E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C55AD33-EB5D-4E98-BA00-A0F99ACF2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C215D4E-1744-47A1-B6CE-F618A90DA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CEFF0-DE01-4975-A4B8-8E0CD0F993F0}" type="datetime1">
              <a:rPr lang="sv-SE" smtClean="0"/>
              <a:t>2023-01-23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84705C-6209-463D-AD81-4A2028CB9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www.gaaltije.se/med-samiska-perspektiv-regional-utveckling-i-jamtland-harjedalen/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5D71EA-EF74-4766-A254-CB779C027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D19-CE96-42FF-871B-C5776ECABA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6783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69BD8C-E7C6-4386-BEEB-A1F723909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84E6AF2-39A3-49B3-A4B6-1A245B66E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72E4CFA-F54C-4382-9F46-4D673969C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D8FB-69EE-4F2F-9B82-988685AB0EEE}" type="datetime1">
              <a:rPr lang="sv-SE" smtClean="0"/>
              <a:t>2023-01-23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E2F24DD-9AF2-4D20-A32B-6F19BABD5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www.gaaltije.se/med-samiska-perspektiv-regional-utveckling-i-jamtland-harjedalen/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7A7A6A7-F623-436E-9239-9E557B345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D19-CE96-42FF-871B-C5776ECABA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3275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B07BBB-1852-4C1E-9F84-E7ADE6E79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0D616F6-AB22-4B40-81D2-6E0E3D87D5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38D967A-231A-4D9F-B807-DFDC196F6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969234-3FC1-41E0-9649-AD01AEA85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298AC-D080-4129-B115-8970E1CDFFE6}" type="datetime1">
              <a:rPr lang="sv-SE" smtClean="0"/>
              <a:t>2023-01-23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06EF06A-3DE6-40F9-B1CB-3D6602930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www.gaaltije.se/med-samiska-perspektiv-regional-utveckling-i-jamtland-harjedalen/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3E10C56-7773-4D7F-92C1-517B3444D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D19-CE96-42FF-871B-C5776ECABA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690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A84604-2081-4F66-B4D4-574AB1294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8B07398-F23E-428F-A2E7-F7B365FF8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10C8337-A31B-4D6B-86E0-F2A41E018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73A7C04-3AB8-4B14-B83F-D55CCE57D2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A354E16-C983-452E-8C1F-B76E32788E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AB6E61C-9177-4029-889C-190D32576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26ED-C848-4926-9F72-01DFBF8DB418}" type="datetime1">
              <a:rPr lang="sv-SE" smtClean="0"/>
              <a:t>2023-01-23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FAE0E94-459C-40E9-8B88-532FCD5D9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www.gaaltije.se/med-samiska-perspektiv-regional-utveckling-i-jamtland-harjedalen/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6B792A0-E078-47D0-BAB1-6FC9454A4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D19-CE96-42FF-871B-C5776ECABA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5543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73A904-D205-45A2-B063-470C03C49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2D04159-FCB2-407C-810E-2169B4BE6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2E5B-DA0E-44B9-BF4D-7778B2F09213}" type="datetime1">
              <a:rPr lang="sv-SE" smtClean="0"/>
              <a:t>2023-01-23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71ED8A0-1137-433C-9110-DB3AC50ED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www.gaaltije.se/med-samiska-perspektiv-regional-utveckling-i-jamtland-harjedalen/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39DDD92-C9F3-42EE-A944-8C56CEF9D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D19-CE96-42FF-871B-C5776ECABA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19371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7A11EFA-F7E5-48FF-BB6C-92A347412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15265-89A5-4E80-8CE3-3556E38CB1D5}" type="datetime1">
              <a:rPr lang="sv-SE" smtClean="0"/>
              <a:t>2023-01-23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6043E6F-1FED-4D89-B50F-9A4527B37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www.gaaltije.se/med-samiska-perspektiv-regional-utveckling-i-jamtland-harjedalen/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679EB78-B37D-4DCD-9C74-5EB180E6F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D19-CE96-42FF-871B-C5776ECABA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7086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A8FBB1-5CCA-4782-9182-613F1B6B0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69EE10-4CDC-4093-A341-9EF667CC2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784CD40-B7D8-4A20-9522-72D6FFC2F8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02C34C6-520E-469D-9614-9A56F2439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377C-9731-465F-B859-A8778C39C4C1}" type="datetime1">
              <a:rPr lang="sv-SE" smtClean="0"/>
              <a:t>2023-01-23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2FCC4EA-2211-489B-BA04-1B3CE25CE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www.gaaltije.se/med-samiska-perspektiv-regional-utveckling-i-jamtland-harjedalen/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F74ED63-ED98-47CA-AB1B-992FEC6CB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D19-CE96-42FF-871B-C5776ECABA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263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038522-8A2A-4BF4-9E4B-D2E6F7BD1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54DC4C-4E23-415A-B926-CA6CBEFDA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B2DD00-375A-4E74-97E5-0A34C8423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7F18B-7AEB-4187-957E-2E3BD84420D6}" type="datetime1">
              <a:rPr lang="sv-SE" smtClean="0"/>
              <a:t>2023-01-23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1F2889E-896B-468E-A1CB-09617BCEB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www.gaaltije.se/med-samiska-perspektiv-regional-utveckling-i-jamtland-harjedalen/</a:t>
            </a: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9CD13CC-75B7-4929-A751-32B97C385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3380-DA4B-4C36-91BA-39272B82F0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59083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335681-3163-4996-B162-3109A6471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57C17B2-63D0-4803-B8F5-C23F11012E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8E1B023-45A7-4CAA-B936-0449BFA20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D8D0E28-8507-4619-B81C-99E72A952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914A9-EAC4-4979-A29F-BC05673C34F7}" type="datetime1">
              <a:rPr lang="sv-SE" smtClean="0"/>
              <a:t>2023-01-23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89D8881-A734-4289-A4ED-10483C812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www.gaaltije.se/med-samiska-perspektiv-regional-utveckling-i-jamtland-harjedalen/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09D5DEB-6B81-466D-8938-CE7265B92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D19-CE96-42FF-871B-C5776ECABA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84518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C0FD95-AC0D-4BCE-B050-7D59E5A15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DFE8624-A0C3-4867-B619-DB544F0290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051DC29-50B4-4F54-BB6B-3463E3018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4889-A35A-4C64-B6D1-B9E6DA43965E}" type="datetime1">
              <a:rPr lang="sv-SE" smtClean="0"/>
              <a:t>2023-01-23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9428A3F-BD21-4233-942B-D0CF7ADFF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www.gaaltije.se/med-samiska-perspektiv-regional-utveckling-i-jamtland-harjedalen/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E6CC3B1-AF63-4B50-9CB3-03E8BB247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D19-CE96-42FF-871B-C5776ECABA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05268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B7A7044-4F94-47F2-ADCD-2F2F432BF8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83B9564-6B63-45C5-BAB2-CEC385A7F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0CA15F-44FB-4E7C-9454-BDBC445E3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67D7-5840-41BC-8310-F6F3F78C5642}" type="datetime1">
              <a:rPr lang="sv-SE" smtClean="0"/>
              <a:t>2023-01-23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ED79308-B849-4FF8-A8C9-04B89491F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www.gaaltije.se/med-samiska-perspektiv-regional-utveckling-i-jamtland-harjedalen/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5298106-21DD-470A-AE87-D06CBFD16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D19-CE96-42FF-871B-C5776ECABA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5717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EB740B-BAD7-4877-BACF-B5CB007AB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92B0571-5CDB-4132-9B92-ACBD04FCA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98159BA-BA39-4CF5-8A70-3A7DC4B49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E2FD2-13AB-4C1A-A5FE-23A5B617FE7F}" type="datetime1">
              <a:rPr lang="sv-SE" smtClean="0"/>
              <a:t>2023-01-23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D6644EE-EA7A-4396-A694-7F157BC45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www.gaaltije.se/med-samiska-perspektiv-regional-utveckling-i-jamtland-harjedalen/</a:t>
            </a: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973F63D-F404-4ECF-9118-741FDA430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3380-DA4B-4C36-91BA-39272B82F0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037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970D3B-5A09-4C2A-98D4-4DB843FD5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D7533F7-3E46-4A52-AA03-A6131A6974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3098A33-E634-44A8-8AA4-1A4441F19D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FC385E0-0503-4D5A-A591-934FD7C80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0FE3-A9AA-4D0E-8B0A-1D0CEB6E0880}" type="datetime1">
              <a:rPr lang="sv-SE" smtClean="0"/>
              <a:t>2023-01-23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620E644-A99D-490C-9BC7-DBF5DABC3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www.gaaltije.se/med-samiska-perspektiv-regional-utveckling-i-jamtland-harjedalen/</a:t>
            </a:r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890D7C5-8084-42F8-936A-1A03CFCD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3380-DA4B-4C36-91BA-39272B82F0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680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2ACB23-6D8E-4556-964C-12C468C48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7753B4A-5508-4EC1-AAD8-B2B42CA65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AA9C3BE-85C0-4502-A4BA-442BA2936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E8B58D3-EE6C-47CE-9CF3-209E3B93BE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BF07815-48D0-4ECB-9CC9-FA99F74212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9445B22-7E44-4805-B576-EA7DBF395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EC1C2-F2EA-478C-864B-446EC7A478A2}" type="datetime1">
              <a:rPr lang="sv-SE" smtClean="0"/>
              <a:t>2023-01-23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23D73AC-F346-48F3-AD99-DF4BD0748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www.gaaltije.se/med-samiska-perspektiv-regional-utveckling-i-jamtland-harjedalen/</a:t>
            </a:r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3D1D9E4-CCF7-451D-834E-ABF982CD1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3380-DA4B-4C36-91BA-39272B82F0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6106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D47CC7-325E-4FE1-8977-67D727D83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8C07004-3D50-4780-A3C7-6A63D9C70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661FB-B1F3-45FA-B1E9-1D593707F0DB}" type="datetime1">
              <a:rPr lang="sv-SE" smtClean="0"/>
              <a:t>2023-01-23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B5445CF-2D7D-4A66-97A2-808477C3F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www.gaaltije.se/med-samiska-perspektiv-regional-utveckling-i-jamtland-harjedalen/</a:t>
            </a:r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AA6B2A0-5EB6-4AB5-BB4B-54000CDFD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3380-DA4B-4C36-91BA-39272B82F0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6192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CFAF2A4-4085-45C5-A6D7-923C3BEAE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BD1C8-FE2D-4918-A3CE-E1AC2EC537FB}" type="datetime1">
              <a:rPr lang="sv-SE" smtClean="0"/>
              <a:t>2023-01-23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E2FF05C-CFCC-4DD1-82EC-58D9F171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www.gaaltije.se/med-samiska-perspektiv-regional-utveckling-i-jamtland-harjedalen/</a:t>
            </a:r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E232FDD-7A7F-4F84-8D69-82C0F5EB3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3380-DA4B-4C36-91BA-39272B82F0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238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51EFB0-3566-4792-91C6-AAE337E2A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10C66DA-D1B9-4554-9997-3473C33F7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019F454-8B52-4E6A-801B-9FB1DD15B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085E925-01DC-421B-A15E-41D89416E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49FF-D875-4BCA-9799-8C4797D4B000}" type="datetime1">
              <a:rPr lang="sv-SE" smtClean="0"/>
              <a:t>2023-01-23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393903F-168D-46D6-B896-91EFE949A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www.gaaltije.se/med-samiska-perspektiv-regional-utveckling-i-jamtland-harjedalen/</a:t>
            </a:r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E4F31A9-FA76-45D2-A7B5-4DC122262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3380-DA4B-4C36-91BA-39272B82F0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9618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C3A3DD-5676-4E98-990F-0469674B5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3AB101D-0F38-4846-9466-147EBB53C0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DACC824-834A-4C69-A88D-6DB7FA7F2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636F306-EB2A-4B4C-9570-328A91CB1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5EF6-2EF2-4818-BA34-A82C0024D0B7}" type="datetime1">
              <a:rPr lang="sv-SE" smtClean="0"/>
              <a:t>2023-01-23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C845706-69BE-49F2-9A81-CD1E377A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www.gaaltije.se/med-samiska-perspektiv-regional-utveckling-i-jamtland-harjedalen/</a:t>
            </a:r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857AAB5-A02C-4FAE-9CC7-522A29E18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3380-DA4B-4C36-91BA-39272B82F0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706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52A33E4-944F-43DA-BE5A-96B950A10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C59CB37-97F7-4001-986E-AC595E6B1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381B101-A6AE-41E2-B989-8D33DCE30B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DB85D-6B8B-4D43-B309-FB8A1AA0BB19}" type="datetime1">
              <a:rPr lang="sv-SE" smtClean="0"/>
              <a:t>2023-01-23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537E1A9-DB27-432B-9B83-AEC7DCD0FE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n-NO"/>
              <a:t>www.gaaltije.se/med-samiska-perspektiv-regional-utveckling-i-jamtland-harjedalen/</a:t>
            </a: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3C506-65B4-4E29-A531-2F5E8E6A74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63380-DA4B-4C36-91BA-39272B82F0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19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55A7A33-E461-4426-8BF6-15C809F4A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2936E1-6FD8-422F-98D7-FE06F6116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81AAAEC-3739-476B-B9B9-32C7F389C6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F2783-D2B1-4071-8EC7-72A9E2A7178C}" type="datetime1">
              <a:rPr lang="sv-SE" smtClean="0"/>
              <a:t>2023-01-23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29B877-1BAC-4C51-8CB9-DDE5052EB4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/>
              <a:t>www.gaaltije.se/med-samiska-perspektiv-regional-utveckling-i-jamtland-harjedalen/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5733416-7D41-4F86-853E-ABF5FF3A83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DBD19-CE96-42FF-871B-C5776ECABA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150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E855E563-BC07-4C11-87C8-601F915630C2}"/>
              </a:ext>
            </a:extLst>
          </p:cNvPr>
          <p:cNvSpPr txBox="1"/>
          <p:nvPr/>
        </p:nvSpPr>
        <p:spPr>
          <a:xfrm>
            <a:off x="5827362" y="5044698"/>
            <a:ext cx="4068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Jerker Bexelius </a:t>
            </a:r>
          </a:p>
          <a:p>
            <a:r>
              <a:rPr lang="sv-SE" dirty="0">
                <a:solidFill>
                  <a:schemeClr val="bg1"/>
                </a:solidFill>
              </a:rPr>
              <a:t>jerker@gaaltije.se</a:t>
            </a:r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F51348F5-2C28-4A93-88B6-A4B5F7FE8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www.gaaltije.se/med-samiska-perspektiv-regional-utveckling-i-jamtland-harjedalen/</a:t>
            </a:r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5873FCF3-3C28-49E7-84A5-B0DB908F0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5025990" cy="2889114"/>
          </a:xfrm>
        </p:spPr>
        <p:txBody>
          <a:bodyPr anchor="b">
            <a:normAutofit/>
          </a:bodyPr>
          <a:lstStyle/>
          <a:p>
            <a:pPr algn="l"/>
            <a:r>
              <a:rPr lang="sv-SE" sz="4800" dirty="0" err="1">
                <a:solidFill>
                  <a:schemeClr val="bg1"/>
                </a:solidFill>
                <a:latin typeface="Brawler" panose="02000000000000000000"/>
              </a:rPr>
              <a:t>Buerie</a:t>
            </a:r>
            <a:r>
              <a:rPr lang="sv-SE" sz="4800" dirty="0">
                <a:solidFill>
                  <a:schemeClr val="bg1"/>
                </a:solidFill>
                <a:latin typeface="Brawler" panose="02000000000000000000"/>
              </a:rPr>
              <a:t> </a:t>
            </a:r>
            <a:r>
              <a:rPr lang="sv-SE" sz="4800" dirty="0" err="1">
                <a:solidFill>
                  <a:schemeClr val="bg1"/>
                </a:solidFill>
                <a:latin typeface="Brawler" panose="02000000000000000000"/>
              </a:rPr>
              <a:t>biejjie</a:t>
            </a:r>
            <a:r>
              <a:rPr lang="sv-SE" sz="4800" dirty="0">
                <a:solidFill>
                  <a:schemeClr val="bg1"/>
                </a:solidFill>
                <a:latin typeface="Brawler" panose="02000000000000000000"/>
              </a:rPr>
              <a:t>!</a:t>
            </a:r>
            <a:br>
              <a:rPr lang="sv-SE" sz="4800" dirty="0">
                <a:solidFill>
                  <a:schemeClr val="bg1"/>
                </a:solidFill>
                <a:latin typeface="Brawler" panose="02000000000000000000"/>
              </a:rPr>
            </a:br>
            <a:br>
              <a:rPr lang="sv-SE" sz="4800" dirty="0">
                <a:solidFill>
                  <a:schemeClr val="bg1"/>
                </a:solidFill>
                <a:latin typeface="Brawler" panose="02000000000000000000"/>
              </a:rPr>
            </a:br>
            <a:r>
              <a:rPr lang="sv-SE" sz="4800" dirty="0" err="1">
                <a:solidFill>
                  <a:schemeClr val="bg1"/>
                </a:solidFill>
                <a:latin typeface="Brawler" panose="02000000000000000000"/>
              </a:rPr>
              <a:t>Buerie</a:t>
            </a:r>
            <a:r>
              <a:rPr lang="sv-SE" sz="4800" dirty="0">
                <a:solidFill>
                  <a:schemeClr val="bg1"/>
                </a:solidFill>
                <a:latin typeface="Brawler" panose="02000000000000000000"/>
              </a:rPr>
              <a:t> </a:t>
            </a:r>
            <a:r>
              <a:rPr lang="sv-SE" sz="4800" dirty="0" err="1">
                <a:solidFill>
                  <a:schemeClr val="bg1"/>
                </a:solidFill>
                <a:latin typeface="Brawler" panose="02000000000000000000"/>
              </a:rPr>
              <a:t>båeteme</a:t>
            </a:r>
            <a:r>
              <a:rPr lang="sv-SE" sz="4800" dirty="0">
                <a:solidFill>
                  <a:schemeClr val="bg1"/>
                </a:solidFill>
                <a:latin typeface="Brawler" panose="02000000000000000000"/>
              </a:rPr>
              <a:t>!</a:t>
            </a:r>
            <a:br>
              <a:rPr lang="sv-SE" sz="4800" dirty="0">
                <a:solidFill>
                  <a:schemeClr val="bg1"/>
                </a:solidFill>
                <a:latin typeface="Brawler" panose="02000000000000000000"/>
              </a:rPr>
            </a:br>
            <a:endParaRPr lang="sv-SE" sz="4800" dirty="0">
              <a:solidFill>
                <a:schemeClr val="bg1"/>
              </a:solidFill>
              <a:latin typeface="Brawler" panose="02000000000000000000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8AA3794-EFC5-FBBA-7E53-BF3A901D66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83959"/>
            <a:ext cx="4463494" cy="124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318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E6E66298-BFD6-4B98-81C2-9D9FBE231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www.gaaltije.se/med-samiska-perspektiv-regional-utveckling-i-jamtland-harjedalen/</a:t>
            </a:r>
            <a:endParaRPr lang="sv-SE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DCF09D3D-9742-570E-FEF8-FF74183F8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26" y="0"/>
            <a:ext cx="1752492" cy="488325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B57B5B64-A484-59F4-A75C-14B3592F3FA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899" t="13737" r="40101" b="1991"/>
          <a:stretch/>
        </p:blipFill>
        <p:spPr>
          <a:xfrm>
            <a:off x="7319817" y="410834"/>
            <a:ext cx="4114801" cy="5779367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F1002C9D-A347-70A6-CF40-E9FF82CF2614}"/>
              </a:ext>
            </a:extLst>
          </p:cNvPr>
          <p:cNvSpPr txBox="1"/>
          <p:nvPr/>
        </p:nvSpPr>
        <p:spPr>
          <a:xfrm>
            <a:off x="914399" y="1356101"/>
            <a:ext cx="549414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2800" b="0" i="0" u="none" strike="noStrike" baseline="0" dirty="0">
              <a:solidFill>
                <a:srgbClr val="000000"/>
              </a:solidFill>
              <a:latin typeface="Bierstadt" panose="020B0004020202020204" pitchFamily="34" charset="0"/>
            </a:endParaRP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Bierstadt" panose="020B0004020202020204" pitchFamily="34" charset="0"/>
              </a:rPr>
              <a:t>Under 2020–2023 driver Region Jämtland Härjedalen projektet ”Vägar till hållbar utveckling” (dnr RUN/174/2020). En del av pro-</a:t>
            </a:r>
            <a:r>
              <a:rPr lang="sv-SE" sz="1800" b="0" i="0" u="none" strike="noStrike" baseline="0" dirty="0" err="1">
                <a:solidFill>
                  <a:srgbClr val="000000"/>
                </a:solidFill>
                <a:latin typeface="Bierstadt" panose="020B0004020202020204" pitchFamily="34" charset="0"/>
              </a:rPr>
              <a:t>jektet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Bierstadt" panose="020B0004020202020204" pitchFamily="34" charset="0"/>
              </a:rPr>
              <a:t> handlar om att stödja framtagandet av en samisk utvecklings-strategi. Stiftelsen </a:t>
            </a:r>
            <a:r>
              <a:rPr lang="sv-SE" sz="1800" b="0" i="0" u="none" strike="noStrike" baseline="0" dirty="0" err="1">
                <a:solidFill>
                  <a:srgbClr val="000000"/>
                </a:solidFill>
                <a:latin typeface="Bierstadt" panose="020B0004020202020204" pitchFamily="34" charset="0"/>
              </a:rPr>
              <a:t>Gaaltije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Bierstadt" panose="020B0004020202020204" pitchFamily="34" charset="0"/>
              </a:rPr>
              <a:t> har varit samverkanspart i projektet och ansvarat för framtagande av </a:t>
            </a:r>
            <a:r>
              <a:rPr lang="sv-SE" sz="1800" b="0" i="0" u="none" strike="noStrike" baseline="0" dirty="0" err="1">
                <a:solidFill>
                  <a:srgbClr val="000000"/>
                </a:solidFill>
                <a:latin typeface="Bierstadt" panose="020B0004020202020204" pitchFamily="34" charset="0"/>
              </a:rPr>
              <a:t>SamRus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Bierstadt" panose="020B0004020202020204" pitchFamily="34" charset="0"/>
              </a:rPr>
              <a:t>. Projektet medfinansieras av Tillväxtverket. </a:t>
            </a:r>
            <a:endParaRPr lang="sv-SE" dirty="0">
              <a:latin typeface="Bierstadt" panose="020B0004020202020204" pitchFamily="34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5F3EE0FA-7BF6-1ADE-6CCB-109A2C85DFB7}"/>
              </a:ext>
            </a:extLst>
          </p:cNvPr>
          <p:cNvSpPr txBox="1"/>
          <p:nvPr/>
        </p:nvSpPr>
        <p:spPr>
          <a:xfrm>
            <a:off x="566270" y="5132567"/>
            <a:ext cx="5958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>
                <a:latin typeface="Bierstadt" panose="020B0004020202020204" pitchFamily="34" charset="0"/>
              </a:rPr>
              <a:t>https://gaaltije.se/med-samiska-perspektiv-regional-utveckling-i-jamtland-harjedalen</a:t>
            </a:r>
            <a:r>
              <a:rPr lang="sv-SE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469303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45F94C76-FFF5-41B9-AD9F-35940FA81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2992"/>
            <a:ext cx="10515600" cy="4383149"/>
          </a:xfrm>
        </p:spPr>
        <p:txBody>
          <a:bodyPr>
            <a:normAutofit/>
          </a:bodyPr>
          <a:lstStyle/>
          <a:p>
            <a:pPr algn="ctr"/>
            <a:r>
              <a:rPr lang="sv-SE" sz="3600" dirty="0">
                <a:latin typeface="Bierstadt" panose="020B0004020202020204" pitchFamily="34" charset="0"/>
              </a:rPr>
              <a:t>med </a:t>
            </a:r>
            <a:r>
              <a:rPr lang="sv-SE" sz="3600" b="1" dirty="0">
                <a:latin typeface="Bierstadt" panose="020B0004020202020204" pitchFamily="34" charset="0"/>
              </a:rPr>
              <a:t>Samiska</a:t>
            </a:r>
            <a:r>
              <a:rPr lang="sv-SE" sz="3600" dirty="0">
                <a:latin typeface="Bierstadt" panose="020B0004020202020204" pitchFamily="34" charset="0"/>
              </a:rPr>
              <a:t> perspektiv </a:t>
            </a:r>
            <a:br>
              <a:rPr lang="sv-SE" sz="3600" dirty="0">
                <a:latin typeface="Bierstadt" panose="020B0004020202020204" pitchFamily="34" charset="0"/>
              </a:rPr>
            </a:br>
            <a:br>
              <a:rPr lang="sv-SE" sz="3600" dirty="0">
                <a:latin typeface="Bierstadt" panose="020B0004020202020204" pitchFamily="34" charset="0"/>
              </a:rPr>
            </a:br>
            <a:r>
              <a:rPr lang="sv-SE" sz="3600" dirty="0">
                <a:latin typeface="Bierstadt" panose="020B0004020202020204" pitchFamily="34" charset="0"/>
              </a:rPr>
              <a:t>– </a:t>
            </a:r>
            <a:br>
              <a:rPr lang="sv-SE" sz="3600" dirty="0">
                <a:latin typeface="Bierstadt" panose="020B0004020202020204" pitchFamily="34" charset="0"/>
              </a:rPr>
            </a:br>
            <a:br>
              <a:rPr lang="sv-SE" sz="3600" dirty="0">
                <a:latin typeface="Bierstadt" panose="020B0004020202020204" pitchFamily="34" charset="0"/>
              </a:rPr>
            </a:br>
            <a:r>
              <a:rPr lang="sv-SE" sz="3600" dirty="0">
                <a:latin typeface="Bierstadt" panose="020B0004020202020204" pitchFamily="34" charset="0"/>
              </a:rPr>
              <a:t>8 visioner </a:t>
            </a:r>
            <a:br>
              <a:rPr lang="sv-SE" sz="3600" dirty="0">
                <a:latin typeface="Bierstadt" panose="020B0004020202020204" pitchFamily="34" charset="0"/>
              </a:rPr>
            </a:br>
            <a:br>
              <a:rPr lang="sv-SE" sz="3600" dirty="0">
                <a:latin typeface="Bierstadt" panose="020B0004020202020204" pitchFamily="34" charset="0"/>
              </a:rPr>
            </a:br>
            <a:r>
              <a:rPr lang="sv-SE" sz="3600" dirty="0">
                <a:latin typeface="Bierstadt" panose="020B0004020202020204" pitchFamily="34" charset="0"/>
              </a:rPr>
              <a:t>för regional utveckling i Jämtland Härjedalen</a:t>
            </a:r>
          </a:p>
        </p:txBody>
      </p:sp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E6E66298-BFD6-4B98-81C2-9D9FBE231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www.gaaltije.se/med-samiska-perspektiv-regional-utveckling-i-jamtland-harjedalen/</a:t>
            </a:r>
            <a:endParaRPr lang="sv-SE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DCF09D3D-9742-570E-FEF8-FF74183F8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26" y="0"/>
            <a:ext cx="1752492" cy="48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231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6D046C5F92C3C43BE76ECDB980C2988" ma:contentTypeVersion="16" ma:contentTypeDescription="Skapa ett nytt dokument." ma:contentTypeScope="" ma:versionID="3ff6606be0dcb5e6233fcfd3686b5c50">
  <xsd:schema xmlns:xsd="http://www.w3.org/2001/XMLSchema" xmlns:xs="http://www.w3.org/2001/XMLSchema" xmlns:p="http://schemas.microsoft.com/office/2006/metadata/properties" xmlns:ns2="d6c74965-2354-4b6d-96bd-b0fda701daf3" xmlns:ns3="f2b71259-e1b1-40f8-8fec-1f61137f486e" targetNamespace="http://schemas.microsoft.com/office/2006/metadata/properties" ma:root="true" ma:fieldsID="a10dae09bf732a4bb16c23bcabf5ae8a" ns2:_="" ns3:_="">
    <xsd:import namespace="d6c74965-2354-4b6d-96bd-b0fda701daf3"/>
    <xsd:import namespace="f2b71259-e1b1-40f8-8fec-1f61137f486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c74965-2354-4b6d-96bd-b0fda701da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at med information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53c9532-367e-443c-9cb5-555774992baa}" ma:internalName="TaxCatchAll" ma:showField="CatchAllData" ma:web="d6c74965-2354-4b6d-96bd-b0fda701daf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71259-e1b1-40f8-8fec-1f61137f48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Bildmarkeringar" ma:readOnly="false" ma:fieldId="{5cf76f15-5ced-4ddc-b409-7134ff3c332f}" ma:taxonomyMulti="true" ma:sspId="6f9a8c4d-d295-4982-ac72-9c3cb33d2d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c74965-2354-4b6d-96bd-b0fda701daf3" xsi:nil="true"/>
    <lcf76f155ced4ddcb4097134ff3c332f xmlns="f2b71259-e1b1-40f8-8fec-1f61137f486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C2AA69E-A468-4C88-9640-1841544567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551AA8-919D-42E8-AAAF-E7418BA2C6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c74965-2354-4b6d-96bd-b0fda701daf3"/>
    <ds:schemaRef ds:uri="f2b71259-e1b1-40f8-8fec-1f61137f48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C057159-7252-40F8-9289-438125F4B04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f2b71259-e1b1-40f8-8fec-1f61137f486e"/>
    <ds:schemaRef ds:uri="d6c74965-2354-4b6d-96bd-b0fda701daf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121</Words>
  <Application>Microsoft Office PowerPoint</Application>
  <PresentationFormat>Bredbild</PresentationFormat>
  <Paragraphs>12</Paragraphs>
  <Slides>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3</vt:i4>
      </vt:variant>
    </vt:vector>
  </HeadingPairs>
  <TitlesOfParts>
    <vt:vector size="10" baseType="lpstr">
      <vt:lpstr>Arial</vt:lpstr>
      <vt:lpstr>Bierstadt</vt:lpstr>
      <vt:lpstr>Brawler</vt:lpstr>
      <vt:lpstr>Calibri</vt:lpstr>
      <vt:lpstr>Calibri Light</vt:lpstr>
      <vt:lpstr>Office-tema</vt:lpstr>
      <vt:lpstr>1_Office-tema</vt:lpstr>
      <vt:lpstr>Buerie biejjie!  Buerie båeteme! </vt:lpstr>
      <vt:lpstr>PowerPoint-presentation</vt:lpstr>
      <vt:lpstr>med Samiska perspektiv   –   8 visioner   för regional utveckling i Jämtland Härjedalen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Jerker Bexelius</dc:creator>
  <cp:lastModifiedBy>Jerker  Bexelius</cp:lastModifiedBy>
  <cp:revision>2</cp:revision>
  <cp:lastPrinted>2019-08-13T06:05:27Z</cp:lastPrinted>
  <dcterms:created xsi:type="dcterms:W3CDTF">2018-10-05T07:38:05Z</dcterms:created>
  <dcterms:modified xsi:type="dcterms:W3CDTF">2023-01-23T14:09:57Z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0x01010076D046C5F92C3C43BE76ECDB980C2988</vt:lpwstr>
  </property>
  <property fmtid="{D5CDD505-2E9C-101B-9397-08002B2CF9AE}" pid="3" name="AuthorIds_UIVersion_3072">
    <vt:lpwstr>12</vt:lpwstr>
  </property>
  <property fmtid="{D5CDD505-2E9C-101B-9397-08002B2CF9AE}" pid="4" name="MediaServiceImageTags">
    <vt:lpwstr/>
  </property>
</Properties>
</file>